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72" r:id="rId1"/>
  </p:sldMasterIdLst>
  <p:sldIdLst>
    <p:sldId id="256" r:id="rId2"/>
    <p:sldId id="257" r:id="rId3"/>
    <p:sldId id="258" r:id="rId4"/>
    <p:sldId id="259" r:id="rId5"/>
    <p:sldId id="260" r:id="rId6"/>
    <p:sldId id="261" r:id="rId7"/>
    <p:sldId id="262" r:id="rId8"/>
    <p:sldId id="263" r:id="rId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7" d="100"/>
          <a:sy n="87" d="100"/>
        </p:scale>
        <p:origin x="-1464" y="-84"/>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4" name="Title 13"/>
          <p:cNvSpPr>
            <a:spLocks noGrp="1"/>
          </p:cNvSpPr>
          <p:nvPr>
            <p:ph type="ctrTitle"/>
          </p:nvPr>
        </p:nvSpPr>
        <p:spPr>
          <a:xfrm>
            <a:off x="1432560" y="359898"/>
            <a:ext cx="7406640" cy="1472184"/>
          </a:xfrm>
        </p:spPr>
        <p:txBody>
          <a:bodyPr anchor="b"/>
          <a:lstStyle>
            <a:lvl1pPr algn="l">
              <a:defRPr/>
            </a:lvl1pPr>
            <a:extLst/>
          </a:lstStyle>
          <a:p>
            <a:r>
              <a:rPr kumimoji="0" lang="en-US" smtClean="0"/>
              <a:t>Click to edit Master title style</a:t>
            </a:r>
            <a:endParaRPr kumimoji="0" lang="en-US"/>
          </a:p>
        </p:txBody>
      </p:sp>
      <p:sp>
        <p:nvSpPr>
          <p:cNvPr id="22" name="Subtitle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7" name="Date Placeholder 6"/>
          <p:cNvSpPr>
            <a:spLocks noGrp="1"/>
          </p:cNvSpPr>
          <p:nvPr>
            <p:ph type="dt" sz="half" idx="10"/>
          </p:nvPr>
        </p:nvSpPr>
        <p:spPr/>
        <p:txBody>
          <a:bodyPr/>
          <a:lstStyle>
            <a:extLst/>
          </a:lstStyle>
          <a:p>
            <a:fld id="{EE9837AD-4944-4242-BC4C-87A7C4FA5837}" type="datetimeFigureOut">
              <a:rPr lang="en-US" smtClean="0"/>
              <a:pPr/>
              <a:t>5/20/2013</a:t>
            </a:fld>
            <a:endParaRPr lang="en-US"/>
          </a:p>
        </p:txBody>
      </p:sp>
      <p:sp>
        <p:nvSpPr>
          <p:cNvPr id="20" name="Footer Placeholder 19"/>
          <p:cNvSpPr>
            <a:spLocks noGrp="1"/>
          </p:cNvSpPr>
          <p:nvPr>
            <p:ph type="ftr" sz="quarter" idx="11"/>
          </p:nvPr>
        </p:nvSpPr>
        <p:spPr/>
        <p:txBody>
          <a:bodyPr/>
          <a:lstStyle>
            <a:extLst/>
          </a:lstStyle>
          <a:p>
            <a:endParaRPr lang="en-US"/>
          </a:p>
        </p:txBody>
      </p:sp>
      <p:sp>
        <p:nvSpPr>
          <p:cNvPr id="10" name="Slide Number Placeholder 9"/>
          <p:cNvSpPr>
            <a:spLocks noGrp="1"/>
          </p:cNvSpPr>
          <p:nvPr>
            <p:ph type="sldNum" sz="quarter" idx="12"/>
          </p:nvPr>
        </p:nvSpPr>
        <p:spPr/>
        <p:txBody>
          <a:bodyPr/>
          <a:lstStyle>
            <a:extLst/>
          </a:lstStyle>
          <a:p>
            <a:fld id="{97B6BD05-1D8A-48BF-B3B5-256159600382}" type="slidenum">
              <a:rPr lang="en-US" smtClean="0"/>
              <a:pPr/>
              <a:t>‹#›</a:t>
            </a:fld>
            <a:endParaRPr lang="en-US"/>
          </a:p>
        </p:txBody>
      </p:sp>
      <p:sp>
        <p:nvSpPr>
          <p:cNvPr id="8" name="Oval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l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EE9837AD-4944-4242-BC4C-87A7C4FA5837}" type="datetimeFigureOut">
              <a:rPr lang="en-US" smtClean="0"/>
              <a:pPr/>
              <a:t>5/20/2013</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97B6BD05-1D8A-48BF-B3B5-256159600382}"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274639"/>
            <a:ext cx="1828800" cy="5851525"/>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1143000" y="274640"/>
            <a:ext cx="55626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EE9837AD-4944-4242-BC4C-87A7C4FA5837}" type="datetimeFigureOut">
              <a:rPr lang="en-US" smtClean="0"/>
              <a:pPr/>
              <a:t>5/20/2013</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97B6BD05-1D8A-48BF-B3B5-256159600382}"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EE9837AD-4944-4242-BC4C-87A7C4FA5837}" type="datetimeFigureOut">
              <a:rPr lang="en-US" smtClean="0"/>
              <a:pPr/>
              <a:t>5/20/2013</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97B6BD05-1D8A-48BF-B3B5-256159600382}"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EE9837AD-4944-4242-BC4C-87A7C4FA5837}" type="datetimeFigureOut">
              <a:rPr lang="en-US" smtClean="0"/>
              <a:pPr/>
              <a:t>5/20/2013</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97B6BD05-1D8A-48BF-B3B5-256159600382}" type="slidenum">
              <a:rPr lang="en-US" smtClean="0"/>
              <a:pPr/>
              <a:t>‹#›</a:t>
            </a:fld>
            <a:endParaRPr lang="en-US"/>
          </a:p>
        </p:txBody>
      </p:sp>
      <p:sp>
        <p:nvSpPr>
          <p:cNvPr id="10" name="Rectangle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l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l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EE9837AD-4944-4242-BC4C-87A7C4FA5837}" type="datetimeFigureOut">
              <a:rPr lang="en-US" smtClean="0"/>
              <a:pPr/>
              <a:t>5/20/2013</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97B6BD05-1D8A-48BF-B3B5-256159600382}"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EE9837AD-4944-4242-BC4C-87A7C4FA5837}" type="datetimeFigureOut">
              <a:rPr lang="en-US" smtClean="0"/>
              <a:pPr/>
              <a:t>5/20/2013</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97B6BD05-1D8A-48BF-B3B5-256159600382}"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nchor="ct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EE9837AD-4944-4242-BC4C-87A7C4FA5837}" type="datetimeFigureOut">
              <a:rPr lang="en-US" smtClean="0"/>
              <a:pPr/>
              <a:t>5/20/2013</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97B6BD05-1D8A-48BF-B3B5-256159600382}"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Date Placeholder 1"/>
          <p:cNvSpPr>
            <a:spLocks noGrp="1"/>
          </p:cNvSpPr>
          <p:nvPr>
            <p:ph type="dt" sz="half" idx="10"/>
          </p:nvPr>
        </p:nvSpPr>
        <p:spPr/>
        <p:txBody>
          <a:bodyPr/>
          <a:lstStyle>
            <a:extLst/>
          </a:lstStyle>
          <a:p>
            <a:fld id="{EE9837AD-4944-4242-BC4C-87A7C4FA5837}" type="datetimeFigureOut">
              <a:rPr lang="en-US" smtClean="0"/>
              <a:pPr/>
              <a:t>5/20/2013</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97B6BD05-1D8A-48BF-B3B5-256159600382}" type="slidenum">
              <a:rPr lang="en-US" smtClean="0"/>
              <a:pPr/>
              <a:t>‹#›</a:t>
            </a:fld>
            <a:endParaRPr lang="en-US"/>
          </a:p>
        </p:txBody>
      </p:sp>
      <p:sp>
        <p:nvSpPr>
          <p:cNvPr id="6" name="Rectangle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EE9837AD-4944-4242-BC4C-87A7C4FA5837}" type="datetimeFigureOut">
              <a:rPr lang="en-US" smtClean="0"/>
              <a:pPr/>
              <a:t>5/20/2013</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97B6BD05-1D8A-48BF-B3B5-256159600382}"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extLst/>
          </a:lstStyle>
          <a:p>
            <a:fld id="{EE9837AD-4944-4242-BC4C-87A7C4FA5837}" type="datetimeFigureOut">
              <a:rPr lang="en-US" smtClean="0"/>
              <a:pPr/>
              <a:t>5/20/2013</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97B6BD05-1D8A-48BF-B3B5-256159600382}" type="slidenum">
              <a:rPr lang="en-US" smtClean="0"/>
              <a:pPr/>
              <a:t>‹#›</a:t>
            </a:fld>
            <a:endParaRPr lang="en-US"/>
          </a:p>
        </p:txBody>
      </p:sp>
      <p:sp>
        <p:nvSpPr>
          <p:cNvPr id="8" name="Rectangle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Picture Placeholder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en-US" smtClean="0"/>
              <a:t>Click icon to add picture</a:t>
            </a:r>
            <a:endParaRPr kumimoji="0" lang="en-US" dirty="0"/>
          </a:p>
        </p:txBody>
      </p:sp>
      <p:sp>
        <p:nvSpPr>
          <p:cNvPr id="9" name="Flowchart: Process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Flowchart: Process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Text Placeholder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Pie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l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Donut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2" name="Rectangle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Title Placeholder 4"/>
          <p:cNvSpPr>
            <a:spLocks noGrp="1"/>
          </p:cNvSpPr>
          <p:nvPr>
            <p:ph type="title"/>
          </p:nvPr>
        </p:nvSpPr>
        <p:spPr>
          <a:xfrm>
            <a:off x="1435608" y="274638"/>
            <a:ext cx="7498080" cy="1143000"/>
          </a:xfrm>
          <a:prstGeom prst="rect">
            <a:avLst/>
          </a:prstGeom>
        </p:spPr>
        <p:txBody>
          <a:bodyPr anchor="ctr">
            <a:normAutofit/>
          </a:bodyPr>
          <a:lstStyle>
            <a:extLst/>
          </a:lstStyle>
          <a:p>
            <a:r>
              <a:rPr kumimoji="0" lang="en-US" smtClean="0"/>
              <a:t>Click to edit Master title style</a:t>
            </a:r>
            <a:endParaRPr kumimoji="0" lang="en-US"/>
          </a:p>
        </p:txBody>
      </p:sp>
      <p:sp>
        <p:nvSpPr>
          <p:cNvPr id="9" name="Text Placeholder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4" name="Date Placeholder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EE9837AD-4944-4242-BC4C-87A7C4FA5837}" type="datetimeFigureOut">
              <a:rPr lang="en-US" smtClean="0"/>
              <a:pPr/>
              <a:t>5/20/2013</a:t>
            </a:fld>
            <a:endParaRPr lang="en-US"/>
          </a:p>
        </p:txBody>
      </p:sp>
      <p:sp>
        <p:nvSpPr>
          <p:cNvPr id="10" name="Footer Placeholder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en-US"/>
          </a:p>
        </p:txBody>
      </p:sp>
      <p:sp>
        <p:nvSpPr>
          <p:cNvPr id="22" name="Slide Number Placeholder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97B6BD05-1D8A-48BF-B3B5-256159600382}" type="slidenum">
              <a:rPr lang="en-US" smtClean="0"/>
              <a:pPr/>
              <a:t>‹#›</a:t>
            </a:fld>
            <a:endParaRPr lang="en-US"/>
          </a:p>
        </p:txBody>
      </p:sp>
      <p:sp>
        <p:nvSpPr>
          <p:cNvPr id="15" name="Rectangle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973" r:id="rId1"/>
    <p:sldLayoutId id="2147483974" r:id="rId2"/>
    <p:sldLayoutId id="2147483975" r:id="rId3"/>
    <p:sldLayoutId id="2147483976" r:id="rId4"/>
    <p:sldLayoutId id="2147483977" r:id="rId5"/>
    <p:sldLayoutId id="2147483978" r:id="rId6"/>
    <p:sldLayoutId id="2147483979" r:id="rId7"/>
    <p:sldLayoutId id="2147483980" r:id="rId8"/>
    <p:sldLayoutId id="2147483981" r:id="rId9"/>
    <p:sldLayoutId id="2147483982" r:id="rId10"/>
    <p:sldLayoutId id="2147483983" r:id="rId11"/>
  </p:sldLayoutIdLst>
  <p:txStyles>
    <p:title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hyperlink" Target="https://by2prd0410.outlook.com/owa/redir.aspx?C=vA_c3RrBLk2ICDdmLswIJxNcBGcbD9AIu3ZCyo5olGliSzgliFsSAPKem91s2GuwFiuKIn8DG98.&amp;URL=http://www.teachingideas.co.uk/science/createyourownanimal.htm"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hyperlink" Target="http://www.mbgnet.net/sets/rforest/where.htm" TargetMode="External"/><Relationship Id="rId2" Type="http://schemas.openxmlformats.org/officeDocument/2006/relationships/hyperlink" Target="http://www.mbgnet.net/sets/rforest/index.htm"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style>
          <a:lnRef idx="2">
            <a:schemeClr val="dk1">
              <a:shade val="50000"/>
            </a:schemeClr>
          </a:lnRef>
          <a:fillRef idx="1">
            <a:schemeClr val="dk1"/>
          </a:fillRef>
          <a:effectRef idx="0">
            <a:schemeClr val="dk1"/>
          </a:effectRef>
          <a:fontRef idx="minor">
            <a:schemeClr val="lt1"/>
          </a:fontRef>
        </p:style>
        <p:txBody>
          <a:bodyPr/>
          <a:lstStyle/>
          <a:p>
            <a:r>
              <a:rPr lang="en-US" dirty="0" smtClean="0">
                <a:solidFill>
                  <a:srgbClr val="92D050"/>
                </a:solidFill>
              </a:rPr>
              <a:t>Spider monkey frog</a:t>
            </a:r>
            <a:endParaRPr lang="en-US" dirty="0">
              <a:solidFill>
                <a:srgbClr val="92D050"/>
              </a:solidFill>
            </a:endParaRPr>
          </a:p>
        </p:txBody>
      </p:sp>
      <p:sp>
        <p:nvSpPr>
          <p:cNvPr id="3" name="Subtitle 2"/>
          <p:cNvSpPr>
            <a:spLocks noGrp="1"/>
          </p:cNvSpPr>
          <p:nvPr>
            <p:ph type="subTitle" idx="1"/>
          </p:nvPr>
        </p:nvSpPr>
        <p:spPr/>
        <p:style>
          <a:lnRef idx="0">
            <a:schemeClr val="accent6"/>
          </a:lnRef>
          <a:fillRef idx="3">
            <a:schemeClr val="accent6"/>
          </a:fillRef>
          <a:effectRef idx="3">
            <a:schemeClr val="accent6"/>
          </a:effectRef>
          <a:fontRef idx="minor">
            <a:schemeClr val="lt1"/>
          </a:fontRef>
        </p:style>
        <p:txBody>
          <a:bodyPr/>
          <a:lstStyle/>
          <a:p>
            <a:r>
              <a:rPr lang="en-US" dirty="0" smtClean="0">
                <a:solidFill>
                  <a:schemeClr val="accent3">
                    <a:lumMod val="75000"/>
                  </a:schemeClr>
                </a:solidFill>
              </a:rPr>
              <a:t>By : ISABELLE GOEBEL</a:t>
            </a:r>
            <a:endParaRPr lang="en-US" dirty="0">
              <a:solidFill>
                <a:schemeClr val="accent3">
                  <a:lumMod val="75000"/>
                </a:schemeClr>
              </a:solidFill>
            </a:endParaRPr>
          </a:p>
        </p:txBody>
      </p:sp>
    </p:spTree>
    <p:extLst>
      <p:ext uri="{BB962C8B-B14F-4D97-AF65-F5344CB8AC3E}">
        <p14:creationId xmlns:p14="http://schemas.microsoft.com/office/powerpoint/2010/main" val="160259020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7030A0"/>
                </a:solidFill>
              </a:rPr>
              <a:t>Tropical Rainforest</a:t>
            </a:r>
            <a:endParaRPr lang="en-US" dirty="0">
              <a:solidFill>
                <a:srgbClr val="7030A0"/>
              </a:solidFill>
            </a:endParaRPr>
          </a:p>
        </p:txBody>
      </p:sp>
      <p:sp>
        <p:nvSpPr>
          <p:cNvPr id="3" name="Content Placeholder 2"/>
          <p:cNvSpPr>
            <a:spLocks noGrp="1"/>
          </p:cNvSpPr>
          <p:nvPr>
            <p:ph idx="1"/>
          </p:nvPr>
        </p:nvSpPr>
        <p:spPr/>
        <p:txBody>
          <a:bodyPr/>
          <a:lstStyle/>
          <a:p>
            <a:r>
              <a:rPr lang="en-US" dirty="0" smtClean="0">
                <a:solidFill>
                  <a:schemeClr val="accent3">
                    <a:lumMod val="60000"/>
                    <a:lumOff val="40000"/>
                  </a:schemeClr>
                </a:solidFill>
              </a:rPr>
              <a:t>Location : South America</a:t>
            </a:r>
          </a:p>
          <a:p>
            <a:r>
              <a:rPr lang="en-US" dirty="0" smtClean="0">
                <a:solidFill>
                  <a:schemeClr val="accent3">
                    <a:lumMod val="60000"/>
                    <a:lumOff val="40000"/>
                  </a:schemeClr>
                </a:solidFill>
              </a:rPr>
              <a:t>Characteristics : lots of trees and  humid</a:t>
            </a:r>
          </a:p>
          <a:p>
            <a:r>
              <a:rPr lang="en-US" dirty="0" smtClean="0">
                <a:solidFill>
                  <a:schemeClr val="accent3">
                    <a:lumMod val="60000"/>
                    <a:lumOff val="40000"/>
                  </a:schemeClr>
                </a:solidFill>
              </a:rPr>
              <a:t>What it takes to survive: strong arms and legs and poison</a:t>
            </a:r>
          </a:p>
        </p:txBody>
      </p:sp>
    </p:spTree>
    <p:extLst>
      <p:ext uri="{BB962C8B-B14F-4D97-AF65-F5344CB8AC3E}">
        <p14:creationId xmlns:p14="http://schemas.microsoft.com/office/powerpoint/2010/main" val="49882167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solidFill>
                  <a:srgbClr val="7030A0"/>
                </a:solidFill>
              </a:rPr>
              <a:t>More </a:t>
            </a:r>
            <a:r>
              <a:rPr lang="en-US" dirty="0" smtClean="0">
                <a:solidFill>
                  <a:srgbClr val="7030A0"/>
                </a:solidFill>
              </a:rPr>
              <a:t>Information on Habitat </a:t>
            </a:r>
            <a:r>
              <a:rPr lang="en-US" dirty="0" smtClean="0"/>
              <a:t/>
            </a:r>
            <a:br>
              <a:rPr lang="en-US" dirty="0" smtClean="0"/>
            </a:br>
            <a:endParaRPr lang="en-US" dirty="0"/>
          </a:p>
        </p:txBody>
      </p:sp>
      <p:pic>
        <p:nvPicPr>
          <p:cNvPr id="4" name="Content Placeholder 3" descr="100275-004-025E9018.jpg"/>
          <p:cNvPicPr>
            <a:picLocks noGrp="1" noChangeAspect="1"/>
          </p:cNvPicPr>
          <p:nvPr>
            <p:ph idx="1"/>
          </p:nvPr>
        </p:nvPicPr>
        <p:blipFill>
          <a:blip r:embed="rId2" cstate="print">
            <a:extLst>
              <a:ext uri="{28A0092B-C50C-407E-A947-70E740481C1C}">
                <a14:useLocalDpi xmlns:a14="http://schemas.microsoft.com/office/drawing/2010/main" val="0"/>
              </a:ext>
            </a:extLst>
          </a:blip>
          <a:srcRect t="8565" b="8565"/>
          <a:stretch>
            <a:fillRect/>
          </a:stretch>
        </p:blipFill>
        <p:spPr>
          <a:xfrm>
            <a:off x="1315687" y="1828801"/>
            <a:ext cx="3879544" cy="2133600"/>
          </a:xfrm>
        </p:spPr>
      </p:pic>
      <p:pic>
        <p:nvPicPr>
          <p:cNvPr id="3" name="Picture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953000" y="4114800"/>
            <a:ext cx="3810000" cy="2512979"/>
          </a:xfrm>
          <a:prstGeom prst="rect">
            <a:avLst/>
          </a:prstGeom>
        </p:spPr>
      </p:pic>
    </p:spTree>
    <p:extLst>
      <p:ext uri="{BB962C8B-B14F-4D97-AF65-F5344CB8AC3E}">
        <p14:creationId xmlns:p14="http://schemas.microsoft.com/office/powerpoint/2010/main" val="118624904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7030A0"/>
                </a:solidFill>
              </a:rPr>
              <a:t>Animal Adaptations</a:t>
            </a:r>
            <a:endParaRPr lang="en-US" dirty="0">
              <a:solidFill>
                <a:srgbClr val="7030A0"/>
              </a:solidFill>
            </a:endParaRPr>
          </a:p>
        </p:txBody>
      </p:sp>
      <p:sp>
        <p:nvSpPr>
          <p:cNvPr id="3" name="Content Placeholder 2"/>
          <p:cNvSpPr>
            <a:spLocks noGrp="1"/>
          </p:cNvSpPr>
          <p:nvPr>
            <p:ph idx="1"/>
          </p:nvPr>
        </p:nvSpPr>
        <p:spPr/>
        <p:txBody>
          <a:bodyPr/>
          <a:lstStyle/>
          <a:p>
            <a:r>
              <a:rPr lang="en-US" dirty="0" smtClean="0">
                <a:solidFill>
                  <a:schemeClr val="accent3">
                    <a:lumMod val="60000"/>
                    <a:lumOff val="40000"/>
                  </a:schemeClr>
                </a:solidFill>
              </a:rPr>
              <a:t>It takes strong legs , arms and poison because the strong legs and arms to swing on trees to help it get away from animals . The poison helps it because it can harm animals if they will hurt it.</a:t>
            </a:r>
            <a:endParaRPr lang="en-US" dirty="0">
              <a:solidFill>
                <a:schemeClr val="accent3">
                  <a:lumMod val="60000"/>
                  <a:lumOff val="40000"/>
                </a:schemeClr>
              </a:solidFill>
            </a:endParaRPr>
          </a:p>
        </p:txBody>
      </p:sp>
    </p:spTree>
    <p:extLst>
      <p:ext uri="{BB962C8B-B14F-4D97-AF65-F5344CB8AC3E}">
        <p14:creationId xmlns:p14="http://schemas.microsoft.com/office/powerpoint/2010/main" val="324034666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7030A0"/>
                </a:solidFill>
              </a:rPr>
              <a:t>Spider monkey frog!</a:t>
            </a:r>
            <a:endParaRPr lang="en-US" dirty="0">
              <a:solidFill>
                <a:srgbClr val="7030A0"/>
              </a:solidFill>
            </a:endParaRPr>
          </a:p>
        </p:txBody>
      </p:sp>
      <p:sp>
        <p:nvSpPr>
          <p:cNvPr id="3" name="Content Placeholder 2"/>
          <p:cNvSpPr>
            <a:spLocks noGrp="1"/>
          </p:cNvSpPr>
          <p:nvPr>
            <p:ph idx="1"/>
          </p:nvPr>
        </p:nvSpPr>
        <p:spPr/>
        <p:txBody>
          <a:bodyPr/>
          <a:lstStyle/>
          <a:p>
            <a:r>
              <a:rPr lang="en-US" dirty="0" smtClean="0">
                <a:solidFill>
                  <a:schemeClr val="accent3">
                    <a:lumMod val="60000"/>
                    <a:lumOff val="40000"/>
                  </a:schemeClr>
                </a:solidFill>
              </a:rPr>
              <a:t>Name</a:t>
            </a:r>
            <a:endParaRPr lang="en-US" dirty="0" smtClean="0">
              <a:solidFill>
                <a:schemeClr val="accent3">
                  <a:lumMod val="60000"/>
                  <a:lumOff val="40000"/>
                </a:schemeClr>
              </a:solidFill>
            </a:endParaRPr>
          </a:p>
          <a:p>
            <a:r>
              <a:rPr lang="en-US" dirty="0" smtClean="0">
                <a:solidFill>
                  <a:schemeClr val="accent3">
                    <a:lumMod val="60000"/>
                    <a:lumOff val="40000"/>
                  </a:schemeClr>
                </a:solidFill>
              </a:rPr>
              <a:t>Picture</a:t>
            </a:r>
          </a:p>
          <a:p>
            <a:r>
              <a:rPr lang="en-US" dirty="0" smtClean="0">
                <a:solidFill>
                  <a:schemeClr val="accent3">
                    <a:lumMod val="60000"/>
                    <a:lumOff val="40000"/>
                  </a:schemeClr>
                </a:solidFill>
              </a:rPr>
              <a:t>Go to </a:t>
            </a:r>
            <a:r>
              <a:rPr lang="en-US" dirty="0" smtClean="0">
                <a:solidFill>
                  <a:schemeClr val="accent3">
                    <a:lumMod val="60000"/>
                    <a:lumOff val="40000"/>
                  </a:schemeClr>
                </a:solidFill>
                <a:hlinkClick r:id="rId2"/>
              </a:rPr>
              <a:t>http://www.teachingideas.co.uk/science/createyourownanimal.htm</a:t>
            </a:r>
            <a:r>
              <a:rPr lang="en-US" dirty="0" smtClean="0">
                <a:solidFill>
                  <a:schemeClr val="accent3">
                    <a:lumMod val="60000"/>
                    <a:lumOff val="40000"/>
                  </a:schemeClr>
                </a:solidFill>
              </a:rPr>
              <a:t/>
            </a:r>
            <a:br>
              <a:rPr lang="en-US" dirty="0" smtClean="0">
                <a:solidFill>
                  <a:schemeClr val="accent3">
                    <a:lumMod val="60000"/>
                    <a:lumOff val="40000"/>
                  </a:schemeClr>
                </a:solidFill>
              </a:rPr>
            </a:br>
            <a:r>
              <a:rPr lang="en-US" dirty="0" smtClean="0">
                <a:solidFill>
                  <a:schemeClr val="accent3">
                    <a:lumMod val="60000"/>
                    <a:lumOff val="40000"/>
                  </a:schemeClr>
                </a:solidFill>
              </a:rPr>
              <a:t>and create your new species!</a:t>
            </a:r>
            <a:endParaRPr lang="en-US" dirty="0" smtClean="0">
              <a:solidFill>
                <a:schemeClr val="accent3">
                  <a:lumMod val="60000"/>
                  <a:lumOff val="40000"/>
                </a:schemeClr>
              </a:solidFill>
            </a:endParaRPr>
          </a:p>
        </p:txBody>
      </p:sp>
    </p:spTree>
    <p:extLst>
      <p:ext uri="{BB962C8B-B14F-4D97-AF65-F5344CB8AC3E}">
        <p14:creationId xmlns:p14="http://schemas.microsoft.com/office/powerpoint/2010/main" val="350144508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19200" y="381000"/>
            <a:ext cx="7498080" cy="1143000"/>
          </a:xfrm>
        </p:spPr>
        <p:txBody>
          <a:bodyPr/>
          <a:lstStyle/>
          <a:p>
            <a:r>
              <a:rPr lang="en-US" dirty="0" smtClean="0">
                <a:solidFill>
                  <a:srgbClr val="7030A0"/>
                </a:solidFill>
              </a:rPr>
              <a:t>Evidence</a:t>
            </a:r>
            <a:endParaRPr lang="en-US" dirty="0">
              <a:solidFill>
                <a:srgbClr val="7030A0"/>
              </a:solidFill>
            </a:endParaRPr>
          </a:p>
        </p:txBody>
      </p:sp>
      <p:sp>
        <p:nvSpPr>
          <p:cNvPr id="3" name="Content Placeholder 2"/>
          <p:cNvSpPr>
            <a:spLocks noGrp="1"/>
          </p:cNvSpPr>
          <p:nvPr>
            <p:ph idx="1"/>
          </p:nvPr>
        </p:nvSpPr>
        <p:spPr/>
        <p:txBody>
          <a:bodyPr/>
          <a:lstStyle/>
          <a:p>
            <a:r>
              <a:rPr lang="en-US" dirty="0" smtClean="0">
                <a:solidFill>
                  <a:schemeClr val="accent3">
                    <a:lumMod val="60000"/>
                    <a:lumOff val="40000"/>
                  </a:schemeClr>
                </a:solidFill>
              </a:rPr>
              <a:t>My animal can survive in the rain forest because its arms and legs can swing around on trees. It also has poison in it so when ever an animal tries to eat it will hurt the animal!</a:t>
            </a:r>
            <a:endParaRPr lang="en-US" dirty="0">
              <a:solidFill>
                <a:schemeClr val="accent3">
                  <a:lumMod val="60000"/>
                  <a:lumOff val="40000"/>
                </a:schemeClr>
              </a:solidFill>
            </a:endParaRPr>
          </a:p>
        </p:txBody>
      </p:sp>
    </p:spTree>
    <p:extLst>
      <p:ext uri="{BB962C8B-B14F-4D97-AF65-F5344CB8AC3E}">
        <p14:creationId xmlns:p14="http://schemas.microsoft.com/office/powerpoint/2010/main" val="360088824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7030A0"/>
                </a:solidFill>
              </a:rPr>
              <a:t>Citations</a:t>
            </a:r>
            <a:endParaRPr lang="en-US" dirty="0">
              <a:solidFill>
                <a:srgbClr val="7030A0"/>
              </a:solidFill>
            </a:endParaRPr>
          </a:p>
        </p:txBody>
      </p:sp>
      <p:sp>
        <p:nvSpPr>
          <p:cNvPr id="3" name="Content Placeholder 2"/>
          <p:cNvSpPr>
            <a:spLocks noGrp="1"/>
          </p:cNvSpPr>
          <p:nvPr>
            <p:ph idx="1"/>
          </p:nvPr>
        </p:nvSpPr>
        <p:spPr>
          <a:xfrm>
            <a:off x="1524000" y="1447800"/>
            <a:ext cx="7498080" cy="4800600"/>
          </a:xfrm>
        </p:spPr>
        <p:txBody>
          <a:bodyPr/>
          <a:lstStyle/>
          <a:p>
            <a:r>
              <a:rPr lang="en-US" dirty="0" smtClean="0">
                <a:solidFill>
                  <a:schemeClr val="accent3">
                    <a:lumMod val="60000"/>
                    <a:lumOff val="40000"/>
                  </a:schemeClr>
                </a:solidFill>
                <a:hlinkClick r:id="rId2"/>
              </a:rPr>
              <a:t>http://www.mbgnet.net/sets/rforest/index.htm</a:t>
            </a:r>
            <a:endParaRPr lang="en-US" dirty="0" smtClean="0">
              <a:solidFill>
                <a:schemeClr val="accent3">
                  <a:lumMod val="60000"/>
                  <a:lumOff val="40000"/>
                </a:schemeClr>
              </a:solidFill>
            </a:endParaRPr>
          </a:p>
          <a:p>
            <a:r>
              <a:rPr lang="en-US" dirty="0" smtClean="0">
                <a:solidFill>
                  <a:schemeClr val="accent3">
                    <a:lumMod val="60000"/>
                    <a:lumOff val="40000"/>
                  </a:schemeClr>
                </a:solidFill>
                <a:hlinkClick r:id="rId3"/>
              </a:rPr>
              <a:t>http://www.mbgnet.net/sets/rforest/where.htm</a:t>
            </a:r>
            <a:endParaRPr lang="en-US" dirty="0" smtClean="0">
              <a:solidFill>
                <a:schemeClr val="accent3">
                  <a:lumMod val="60000"/>
                  <a:lumOff val="40000"/>
                </a:schemeClr>
              </a:solidFill>
            </a:endParaRPr>
          </a:p>
          <a:p>
            <a:r>
              <a:rPr lang="en-US" dirty="0" smtClean="0">
                <a:solidFill>
                  <a:schemeClr val="accent3">
                    <a:lumMod val="60000"/>
                    <a:lumOff val="40000"/>
                  </a:schemeClr>
                </a:solidFill>
              </a:rPr>
              <a:t>https://en.wikipedia.org/wiki/Poison_dart_frog</a:t>
            </a:r>
            <a:br>
              <a:rPr lang="en-US" dirty="0" smtClean="0">
                <a:solidFill>
                  <a:schemeClr val="accent3">
                    <a:lumMod val="60000"/>
                    <a:lumOff val="40000"/>
                  </a:schemeClr>
                </a:solidFill>
              </a:rPr>
            </a:br>
            <a:endParaRPr lang="en-US" dirty="0">
              <a:solidFill>
                <a:schemeClr val="accent3">
                  <a:lumMod val="60000"/>
                  <a:lumOff val="40000"/>
                </a:schemeClr>
              </a:solidFill>
            </a:endParaRPr>
          </a:p>
        </p:txBody>
      </p:sp>
    </p:spTree>
    <p:extLst>
      <p:ext uri="{BB962C8B-B14F-4D97-AF65-F5344CB8AC3E}">
        <p14:creationId xmlns:p14="http://schemas.microsoft.com/office/powerpoint/2010/main" val="176255011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Thank You!</a:t>
            </a:r>
            <a:endParaRPr lang="en-US" dirty="0"/>
          </a:p>
        </p:txBody>
      </p:sp>
      <p:sp>
        <p:nvSpPr>
          <p:cNvPr id="3" name="Content Placeholder 2"/>
          <p:cNvSpPr>
            <a:spLocks noGrp="1"/>
          </p:cNvSpPr>
          <p:nvPr>
            <p:ph idx="1"/>
          </p:nvPr>
        </p:nvSpPr>
        <p:spPr/>
        <p:txBody>
          <a:bodyPr/>
          <a:lstStyle/>
          <a:p>
            <a:endParaRPr lang="en-US" dirty="0" smtClean="0"/>
          </a:p>
          <a:p>
            <a:endParaRPr lang="en-US" dirty="0"/>
          </a:p>
          <a:p>
            <a:endParaRPr lang="en-US" dirty="0" smtClean="0"/>
          </a:p>
          <a:p>
            <a:r>
              <a:rPr lang="en-US"/>
              <a:t> </a:t>
            </a:r>
            <a:r>
              <a:rPr lang="en-US" smtClean="0"/>
              <a:t>                </a:t>
            </a:r>
            <a:r>
              <a:rPr lang="en-US" sz="9600" smtClean="0"/>
              <a:t>BYE !</a:t>
            </a:r>
            <a:endParaRPr lang="en-US"/>
          </a:p>
        </p:txBody>
      </p:sp>
    </p:spTree>
    <p:extLst>
      <p:ext uri="{BB962C8B-B14F-4D97-AF65-F5344CB8AC3E}">
        <p14:creationId xmlns:p14="http://schemas.microsoft.com/office/powerpoint/2010/main" val="3503924210"/>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olstice">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Solstice">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Solstice">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142</TotalTime>
  <Words>146</Words>
  <Application>Microsoft Office PowerPoint</Application>
  <PresentationFormat>On-screen Show (4:3)</PresentationFormat>
  <Paragraphs>24</Paragraphs>
  <Slides>8</Slides>
  <Notes>0</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Solstice</vt:lpstr>
      <vt:lpstr>Spider monkey frog</vt:lpstr>
      <vt:lpstr>Tropical Rainforest</vt:lpstr>
      <vt:lpstr>More Information on Habitat  </vt:lpstr>
      <vt:lpstr>Animal Adaptations</vt:lpstr>
      <vt:lpstr>Spider monkey frog!</vt:lpstr>
      <vt:lpstr>Evidence</vt:lpstr>
      <vt:lpstr>Citations</vt:lpstr>
      <vt:lpstr>Thank You!</vt:lpstr>
    </vt:vector>
  </TitlesOfParts>
  <Company>University of Memphis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Create Your Own Animal</dc:title>
  <dc:creator>Logan</dc:creator>
  <cp:lastModifiedBy>Unistar</cp:lastModifiedBy>
  <cp:revision>18</cp:revision>
  <dcterms:created xsi:type="dcterms:W3CDTF">2013-04-16T01:24:27Z</dcterms:created>
  <dcterms:modified xsi:type="dcterms:W3CDTF">2013-05-20T15:54:18Z</dcterms:modified>
</cp:coreProperties>
</file>